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A8B5C9-6583-4164-B5F3-C4489DD7A59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63EB56-F36C-45AF-9DA6-1669E916CE9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DISSEMINATING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r>
              <a:rPr lang="en-US" dirty="0" smtClean="0"/>
              <a:t>PRESENTED BY,</a:t>
            </a:r>
          </a:p>
          <a:p>
            <a:r>
              <a:rPr lang="en-US" dirty="0" smtClean="0"/>
              <a:t> ALAN, CARLOS &amp; LISA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TAKE A LOOK AT OUR BENCHMARKS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	LOOK AT THE EXAM AND TRY TO FIND 	THE DISTRACTORS</a:t>
            </a:r>
            <a:r>
              <a:rPr lang="en-US" dirty="0" smtClean="0"/>
              <a:t>(A DISTRACTOR </a:t>
            </a:r>
            <a:r>
              <a:rPr lang="en-US" dirty="0" smtClean="0"/>
              <a:t>	WOULD BE </a:t>
            </a:r>
            <a:r>
              <a:rPr lang="en-US" dirty="0" smtClean="0"/>
              <a:t>A WRONG ANSWER WITH </a:t>
            </a:r>
            <a:r>
              <a:rPr lang="en-US" dirty="0" smtClean="0"/>
              <a:t>	15</a:t>
            </a:r>
            <a:r>
              <a:rPr lang="en-US" dirty="0" smtClean="0"/>
              <a:t>% OF </a:t>
            </a:r>
            <a:r>
              <a:rPr lang="en-US" dirty="0" smtClean="0"/>
              <a:t>YOUR </a:t>
            </a:r>
            <a:r>
              <a:rPr lang="en-US" dirty="0" smtClean="0"/>
              <a:t>STUDENTS CHOOSING IT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*	LOOK AT ITEM ANALYSIS TO   	COMPARE YOUR FINDINGS .</a:t>
            </a:r>
          </a:p>
          <a:p>
            <a:r>
              <a:rPr lang="en-US" dirty="0" smtClean="0"/>
              <a:t>*	LOOK AT YOUR INDIVIDUAL CLASSES 	AND  LIST QUESTIONS THAT HAVE 	DISTRACTORS.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  WHAT ARE SOME POSSIBLE REASONS 	STUDENTS CHOSE THE </a:t>
            </a:r>
            <a:r>
              <a:rPr lang="en-US" dirty="0" smtClean="0"/>
              <a:t>DISTRACTORS?</a:t>
            </a:r>
          </a:p>
          <a:p>
            <a:pPr>
              <a:buNone/>
            </a:pPr>
            <a:r>
              <a:rPr lang="en-US" dirty="0" smtClean="0"/>
              <a:t>	*  WHAT IF ANYTHING CAN YOU DO IN 	YOUR LESSONS TO AVOID THE 	STUDENTS’ CONFUSION?</a:t>
            </a:r>
          </a:p>
          <a:p>
            <a:r>
              <a:rPr lang="en-US" dirty="0" smtClean="0"/>
              <a:t>*   COME UP WITH AN ACTION PLAN.</a:t>
            </a:r>
          </a:p>
          <a:p>
            <a:r>
              <a:rPr lang="en-US" smtClean="0"/>
              <a:t>*	 SHARE AND PRESENT YOUR FINDINGS.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	 IDENTIFY</a:t>
            </a:r>
          </a:p>
          <a:p>
            <a:endParaRPr lang="en-US" dirty="0" smtClean="0"/>
          </a:p>
          <a:p>
            <a:r>
              <a:rPr lang="en-US" dirty="0" smtClean="0"/>
              <a:t>2)  HYPOTHESIZE</a:t>
            </a:r>
          </a:p>
          <a:p>
            <a:endParaRPr lang="en-US" dirty="0" smtClean="0"/>
          </a:p>
          <a:p>
            <a:r>
              <a:rPr lang="en-US" dirty="0" smtClean="0"/>
              <a:t>3)  TRENDS</a:t>
            </a:r>
          </a:p>
          <a:p>
            <a:endParaRPr lang="en-US" dirty="0" smtClean="0"/>
          </a:p>
          <a:p>
            <a:r>
              <a:rPr lang="en-US" dirty="0" smtClean="0"/>
              <a:t>4)  ACTION PLANS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29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DISSEMINATING DATA</vt:lpstr>
      <vt:lpstr>LET’S TAKE A LOOK AT OUR BENCHMARKS</vt:lpstr>
      <vt:lpstr>CONTINUED</vt:lpstr>
      <vt:lpstr>TEMPLATE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DISSEMINATING DATA</dc:title>
  <dc:creator>fsuteam</dc:creator>
  <cp:lastModifiedBy>fsuteam</cp:lastModifiedBy>
  <cp:revision>7</cp:revision>
  <dcterms:created xsi:type="dcterms:W3CDTF">2011-11-07T20:34:55Z</dcterms:created>
  <dcterms:modified xsi:type="dcterms:W3CDTF">2011-11-07T21:15:49Z</dcterms:modified>
</cp:coreProperties>
</file>